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Inter" charset="1" panose="020B0502030000000004"/>
      <p:regular r:id="rId18"/>
    </p:embeddedFont>
    <p:embeddedFont>
      <p:font typeface="Inter Bold" charset="1" panose="020B0802030000000004"/>
      <p:regular r:id="rId19"/>
    </p:embeddedFont>
    <p:embeddedFont>
      <p:font typeface="Inter Italics" charset="1" panose="020B0502030000000004"/>
      <p:regular r:id="rId20"/>
    </p:embeddedFont>
    <p:embeddedFont>
      <p:font typeface="Inter Bold Italics" charset="1" panose="020B0802030000000004"/>
      <p:regular r:id="rId21"/>
    </p:embeddedFont>
    <p:embeddedFont>
      <p:font typeface="Open Sauce SemiBold" charset="1" panose="00000700000000000000"/>
      <p:regular r:id="rId22"/>
    </p:embeddedFont>
    <p:embeddedFont>
      <p:font typeface="Open Sauce SemiBold Bold" charset="1" panose="00000A00000000000000"/>
      <p:regular r:id="rId23"/>
    </p:embeddedFont>
    <p:embeddedFont>
      <p:font typeface="Open Sauce SemiBold Italics" charset="1" panose="00000700000000000000"/>
      <p:regular r:id="rId24"/>
    </p:embeddedFont>
    <p:embeddedFont>
      <p:font typeface="Open Sauce SemiBold Bold Italics" charset="1" panose="00000A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jpeg" Type="http://schemas.openxmlformats.org/officeDocument/2006/relationships/image"/><Relationship Id="rId6" Target="../media/image7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Relationship Id="rId6" Target="../media/image7.pn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Relationship Id="rId6" Target="../media/image7.pn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23238" y="2823643"/>
            <a:ext cx="11330431" cy="5051326"/>
            <a:chOff x="0" y="0"/>
            <a:chExt cx="15107241" cy="67351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15107241" cy="5310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>
                  <a:solidFill>
                    <a:srgbClr val="FFFFFF"/>
                  </a:solidFill>
                  <a:latin typeface="Poppins Medium Bold"/>
                </a:rPr>
                <a:t>Bender </a:t>
              </a:r>
            </a:p>
            <a:p>
              <a:pPr>
                <a:lnSpc>
                  <a:spcPts val="15400"/>
                </a:lnSpc>
              </a:pPr>
              <a:r>
                <a:rPr lang="en-US" sz="14000">
                  <a:solidFill>
                    <a:srgbClr val="FFFFFF"/>
                  </a:solidFill>
                  <a:latin typeface="Poppins Medium Bold"/>
                </a:rPr>
                <a:t>App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112378"/>
              <a:ext cx="1510724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</a:rPr>
                <a:t>A universidade na palma da sua mão!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01415" y="2547480"/>
            <a:ext cx="6475334" cy="519204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03940" y="249874"/>
            <a:ext cx="4249730" cy="24329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04645" y="1356127"/>
            <a:ext cx="337930" cy="33793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1028700"/>
            <a:ext cx="4159154" cy="822960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521" r="-1521" t="0" b="-566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78868" y="0"/>
            <a:ext cx="2609132" cy="4265956"/>
          </a:xfrm>
          <a:prstGeom prst="rect">
            <a:avLst/>
          </a:prstGeom>
        </p:spPr>
      </p:pic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985238" y="1028700"/>
            <a:ext cx="4159154" cy="8229600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00" r="-100" t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0768752" y="1028700"/>
            <a:ext cx="4159154" cy="8229600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r="-8" t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00023" y="2187686"/>
            <a:ext cx="13329191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Painel de Administradores</a:t>
            </a:r>
          </a:p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Bender Web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5143500"/>
            <a:ext cx="3156097" cy="51602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377" t="1489" r="30908" b="74276"/>
          <a:stretch>
            <a:fillRect/>
          </a:stretch>
        </p:blipFill>
        <p:spPr>
          <a:xfrm flipH="false" flipV="false" rot="0">
            <a:off x="0" y="4120600"/>
            <a:ext cx="18288000" cy="61664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945862" y="1682932"/>
            <a:ext cx="10414097" cy="5973400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453" r="-12453" t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682932"/>
            <a:ext cx="555178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1E9E9"/>
                </a:solidFill>
                <a:latin typeface="Open Sauce SemiBold"/>
              </a:rPr>
              <a:t>Página Inicial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09158"/>
            <a:ext cx="5917162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1E9E9"/>
                </a:solidFill>
                <a:latin typeface="Open Sans"/>
              </a:rPr>
              <a:t>No painel inicial o administrador tem acesso rápido aos recursos mais importantes da plataforma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377" t="1489" r="30908" b="74276"/>
          <a:stretch>
            <a:fillRect/>
          </a:stretch>
        </p:blipFill>
        <p:spPr>
          <a:xfrm flipH="false" flipV="false" rot="0">
            <a:off x="0" y="4277895"/>
            <a:ext cx="18288000" cy="61664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354829" y="1682932"/>
            <a:ext cx="10414097" cy="5973400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3458" r="-18988" t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682932"/>
            <a:ext cx="5551783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1E9E9"/>
                </a:solidFill>
                <a:latin typeface="Open Sauce SemiBold"/>
              </a:rPr>
              <a:t>Sessão de Arquivos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865171"/>
            <a:ext cx="6326129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1E9E9"/>
                </a:solidFill>
                <a:latin typeface="Open Sans"/>
              </a:rPr>
              <a:t>Nessa sessão o administrador tem a possibilidade de realizar o upload de arquivos importantes para os acadêmicos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377" t="1489" r="30908" b="74276"/>
          <a:stretch>
            <a:fillRect/>
          </a:stretch>
        </p:blipFill>
        <p:spPr>
          <a:xfrm flipH="false" flipV="false" rot="0">
            <a:off x="0" y="4277895"/>
            <a:ext cx="18288000" cy="61664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354829" y="1682932"/>
            <a:ext cx="10414097" cy="5973400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7582" r="-15591" t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682932"/>
            <a:ext cx="5992208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1E9E9"/>
                </a:solidFill>
                <a:latin typeface="Open Sauce SemiBold"/>
              </a:rPr>
              <a:t>Informações personalizadas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11220"/>
            <a:ext cx="6326129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F1E9E9"/>
                </a:solidFill>
                <a:latin typeface="Open Sans"/>
              </a:rPr>
              <a:t>Essa sessão possibilita o administrador realizar a inserção manual de informações referentes aos professores e ao curso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377" t="1489" r="30908" b="74276"/>
          <a:stretch>
            <a:fillRect/>
          </a:stretch>
        </p:blipFill>
        <p:spPr>
          <a:xfrm flipH="false" flipV="false" rot="0">
            <a:off x="0" y="4277895"/>
            <a:ext cx="18288000" cy="61664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354829" y="1682932"/>
            <a:ext cx="10414097" cy="5973400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20646" r="-30682" t="0" b="-2071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682932"/>
            <a:ext cx="5992208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1E9E9"/>
                </a:solidFill>
                <a:latin typeface="Open Sauce SemiBold"/>
              </a:rPr>
              <a:t>Informações personalizadas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593432"/>
            <a:ext cx="6719367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1E9E9"/>
                </a:solidFill>
                <a:latin typeface="Open Sans Bold"/>
              </a:rPr>
              <a:t>E-mails dos Professores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377" t="1489" r="30908" b="74276"/>
          <a:stretch>
            <a:fillRect/>
          </a:stretch>
        </p:blipFill>
        <p:spPr>
          <a:xfrm flipH="false" flipV="false" rot="0">
            <a:off x="0" y="4277895"/>
            <a:ext cx="18288000" cy="61664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354829" y="1682932"/>
            <a:ext cx="10414097" cy="5973400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6656" r="-27968" t="0" b="-1321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682932"/>
            <a:ext cx="5992208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1E9E9"/>
                </a:solidFill>
                <a:latin typeface="Open Sauce SemiBold"/>
              </a:rPr>
              <a:t>Informações personalizadas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593432"/>
            <a:ext cx="6420506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1E9E9"/>
                </a:solidFill>
                <a:latin typeface="Open Sans Bold"/>
              </a:rPr>
              <a:t>Sessão de Informes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377" t="1489" r="30908" b="74276"/>
          <a:stretch>
            <a:fillRect/>
          </a:stretch>
        </p:blipFill>
        <p:spPr>
          <a:xfrm flipH="false" flipV="false" rot="0">
            <a:off x="0" y="4120600"/>
            <a:ext cx="18288000" cy="616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66853" y="3535258"/>
            <a:ext cx="6954295" cy="675174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34752" y="1725845"/>
            <a:ext cx="14618496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9"/>
              </a:lnSpc>
            </a:pPr>
            <a:r>
              <a:rPr lang="en-US" sz="7374">
                <a:solidFill>
                  <a:srgbClr val="FFFFFF"/>
                </a:solidFill>
                <a:latin typeface="Inter Bold"/>
              </a:rPr>
              <a:t>Obrigado pela atenção!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359080" y="2477715"/>
            <a:ext cx="11646135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Arimo Bold"/>
              </a:rPr>
              <a:t>Os Benefícios do Bender App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1958110"/>
            <a:ext cx="3896480" cy="63707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14361" y="1028700"/>
            <a:ext cx="4159154" cy="8229600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577" r="-1577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466026" y="2736164"/>
            <a:ext cx="8833319" cy="5538229"/>
            <a:chOff x="0" y="0"/>
            <a:chExt cx="11777759" cy="73843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1777759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Tela Inicial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440830"/>
              <a:ext cx="11777759" cy="4943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Logo na tela de início é possível ter acesso aos informes universitários, os informes são avisos importantes tanto do coordenação do seu curso como da coordenação geral do campus. Por meio do Bender App é possível transmitir os informes para um maior número de alunos de uma única vez.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78868" y="0"/>
            <a:ext cx="2609132" cy="42659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14361" y="1028700"/>
            <a:ext cx="4159154" cy="8229600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847" r="-1847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39050" y="2221986"/>
            <a:ext cx="8833319" cy="5843029"/>
            <a:chOff x="0" y="0"/>
            <a:chExt cx="11777759" cy="77907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1777759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Sessão de Chat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69630"/>
              <a:ext cx="11777759" cy="352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Por meio da tela de chat é possível interagir com os demais estudantes do seu curso sem a necessidade previa de conhece-los. Cada aluno tem seu nome e uma cor única personalizada que servem como identificador.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78868" y="0"/>
            <a:ext cx="2609132" cy="42659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14361" y="1028700"/>
            <a:ext cx="4159154" cy="8229600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550" r="-1550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39050" y="2755386"/>
            <a:ext cx="8833319" cy="4776229"/>
            <a:chOff x="0" y="0"/>
            <a:chExt cx="11777759" cy="63683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1777759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Sessão de horários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69630"/>
              <a:ext cx="11777759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Por meio da tela de horário você terá acesso ao horário em que as disciplinas de cada período serão ministradas.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78868" y="0"/>
            <a:ext cx="2609132" cy="42659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04645" y="1356127"/>
            <a:ext cx="337930" cy="33793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938657" y="1028700"/>
            <a:ext cx="4159154" cy="822960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939" r="-1939" t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78868" y="0"/>
            <a:ext cx="2609132" cy="4265956"/>
          </a:xfrm>
          <a:prstGeom prst="rect">
            <a:avLst/>
          </a:prstGeom>
        </p:spPr>
      </p:pic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82810" y="1028700"/>
            <a:ext cx="4159154" cy="8229600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621" r="-1621" t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14361" y="1028700"/>
            <a:ext cx="4159154" cy="8229600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521" r="-1521" t="0" b="-5667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39050" y="2221986"/>
            <a:ext cx="8833319" cy="5843029"/>
            <a:chOff x="0" y="0"/>
            <a:chExt cx="11777759" cy="77907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1777759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Sessão de informações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69630"/>
              <a:ext cx="11777759" cy="352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Na tela de informações você terá acesso simplificado aos documentos mais importantes do seu curso e da universidade sem a necessidade de procura-los individualmente no site da universidade.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78868" y="0"/>
            <a:ext cx="2609132" cy="42659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04645" y="1356127"/>
            <a:ext cx="337930" cy="337930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938657" y="1028700"/>
            <a:ext cx="4159154" cy="822960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939" r="-1939" t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678868" y="0"/>
            <a:ext cx="2609132" cy="4265956"/>
          </a:xfrm>
          <a:prstGeom prst="rect">
            <a:avLst/>
          </a:prstGeom>
        </p:spPr>
      </p:pic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382810" y="1028700"/>
            <a:ext cx="4159154" cy="8229600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621" r="-1621" t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85" t="0" r="26285" b="74832"/>
          <a:stretch>
            <a:fillRect/>
          </a:stretch>
        </p:blipFill>
        <p:spPr>
          <a:xfrm flipH="false" flipV="false" rot="0">
            <a:off x="0" y="2224397"/>
            <a:ext cx="18288000" cy="806260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14361" y="1028700"/>
            <a:ext cx="4159154" cy="8229600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281" r="-1281" t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39050" y="1955286"/>
            <a:ext cx="8833319" cy="6376429"/>
            <a:chOff x="0" y="0"/>
            <a:chExt cx="11777759" cy="85019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1777759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Sessão de Perfil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4269630"/>
              <a:ext cx="11777759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Na sessão de perfil o usuário encontra suas informações pessoais e um menu lateral que possibilita realizar ações como mudar sua senha, realizar logout, avaliar o aplicativo e navegar até as telas de referências do aplicativo.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678868" y="0"/>
            <a:ext cx="2609132" cy="42659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DAFFYhsExhk</dc:identifier>
  <dcterms:modified xsi:type="dcterms:W3CDTF">2011-08-01T06:04:30Z</dcterms:modified>
  <cp:revision>1</cp:revision>
  <dc:title>Bender App</dc:title>
</cp:coreProperties>
</file>